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handoutMasterIdLst>
    <p:handoutMasterId r:id="rId15"/>
  </p:handoutMasterIdLst>
  <p:sldIdLst>
    <p:sldId id="256" r:id="rId4"/>
    <p:sldId id="384" r:id="rId5"/>
    <p:sldId id="263" r:id="rId6"/>
    <p:sldId id="385" r:id="rId7"/>
    <p:sldId id="400" r:id="rId8"/>
    <p:sldId id="394" r:id="rId9"/>
    <p:sldId id="390" r:id="rId10"/>
    <p:sldId id="392" r:id="rId11"/>
    <p:sldId id="389" r:id="rId12"/>
    <p:sldId id="401" r:id="rId13"/>
    <p:sldId id="399" r:id="rId14"/>
  </p:sldIdLst>
  <p:sldSz cx="13716000" cy="10287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50" y="3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0933"/>
          </a:xfrm>
          <a:prstGeom prst="rect">
            <a:avLst/>
          </a:prstGeom>
        </p:spPr>
        <p:txBody>
          <a:bodyPr vert="horz" lIns="74322" tIns="37161" rIns="74322" bIns="37161" rtlCol="0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564" y="0"/>
            <a:ext cx="4301543" cy="340933"/>
          </a:xfrm>
          <a:prstGeom prst="rect">
            <a:avLst/>
          </a:prstGeom>
        </p:spPr>
        <p:txBody>
          <a:bodyPr vert="horz" lIns="74322" tIns="37161" rIns="74322" bIns="37161" rtlCol="0"/>
          <a:lstStyle>
            <a:lvl1pPr algn="r">
              <a:defRPr sz="1000"/>
            </a:lvl1pPr>
          </a:lstStyle>
          <a:p>
            <a:fld id="{DFC5AC40-F524-4184-A8E2-620C28EFCC5C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743"/>
            <a:ext cx="4301543" cy="340932"/>
          </a:xfrm>
          <a:prstGeom prst="rect">
            <a:avLst/>
          </a:prstGeom>
        </p:spPr>
        <p:txBody>
          <a:bodyPr vert="horz" lIns="74322" tIns="37161" rIns="74322" bIns="37161" rtlCol="0" anchor="b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564" y="6456743"/>
            <a:ext cx="4301543" cy="340932"/>
          </a:xfrm>
          <a:prstGeom prst="rect">
            <a:avLst/>
          </a:prstGeom>
        </p:spPr>
        <p:txBody>
          <a:bodyPr vert="horz" lIns="74322" tIns="37161" rIns="74322" bIns="37161" rtlCol="0" anchor="b"/>
          <a:lstStyle>
            <a:lvl1pPr algn="r">
              <a:defRPr sz="1000"/>
            </a:lvl1pPr>
          </a:lstStyle>
          <a:p>
            <a:fld id="{8F77C4CB-E7D9-43C8-B542-9895E880A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433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8700" y="3195646"/>
            <a:ext cx="11658600" cy="22050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5829300"/>
            <a:ext cx="96012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56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929-86A6-4EBF-BB2D-469B7366A4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93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3470" y="6610358"/>
            <a:ext cx="11658600" cy="2043113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83470" y="4360070"/>
            <a:ext cx="11658600" cy="2250281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2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2400308"/>
            <a:ext cx="8115300" cy="6788945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400308"/>
            <a:ext cx="8115300" cy="6788945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1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411957"/>
            <a:ext cx="12344400" cy="1714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302670"/>
            <a:ext cx="6060282" cy="9596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5800" y="3262313"/>
            <a:ext cx="6060282" cy="5926932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967542" y="2302670"/>
            <a:ext cx="6062662" cy="9596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967542" y="3262313"/>
            <a:ext cx="6062662" cy="5926932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956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1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3" y="409575"/>
            <a:ext cx="4512470" cy="1743075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575" y="409583"/>
            <a:ext cx="7667625" cy="8779670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3" y="2152655"/>
            <a:ext cx="4512470" cy="7036595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6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8432" y="7200900"/>
            <a:ext cx="8229600" cy="850107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688432" y="919163"/>
            <a:ext cx="8229600" cy="6172200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688432" y="8051007"/>
            <a:ext cx="8229600" cy="120729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371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92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411965"/>
            <a:ext cx="4114800" cy="87772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411965"/>
            <a:ext cx="12115800" cy="87772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25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bg>
      <p:bgPr>
        <a:solidFill>
          <a:srgbClr val="C9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 rot="18000000">
            <a:off x="9121313" y="1355604"/>
            <a:ext cx="1004093" cy="708600"/>
            <a:chOff x="5413811" y="2257064"/>
            <a:chExt cx="1364377" cy="1283808"/>
          </a:xfrm>
        </p:grpSpPr>
        <p:sp>
          <p:nvSpPr>
            <p:cNvPr id="12" name="자유형 11"/>
            <p:cNvSpPr/>
            <p:nvPr/>
          </p:nvSpPr>
          <p:spPr>
            <a:xfrm>
              <a:off x="6307419" y="2498019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3" name="자유형 12"/>
            <p:cNvSpPr/>
            <p:nvPr/>
          </p:nvSpPr>
          <p:spPr>
            <a:xfrm rot="900000">
              <a:off x="6332576" y="264692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4" name="자유형 13"/>
            <p:cNvSpPr/>
            <p:nvPr/>
          </p:nvSpPr>
          <p:spPr>
            <a:xfrm rot="3600000">
              <a:off x="6251982" y="298793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5" name="자유형 14"/>
            <p:cNvSpPr/>
            <p:nvPr/>
          </p:nvSpPr>
          <p:spPr>
            <a:xfrm rot="2700000">
              <a:off x="6441096" y="2855890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6" name="자유형 15"/>
            <p:cNvSpPr/>
            <p:nvPr/>
          </p:nvSpPr>
          <p:spPr>
            <a:xfrm rot="18000000">
              <a:off x="6186609" y="2414877"/>
              <a:ext cx="312049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7" name="자유형 16"/>
            <p:cNvSpPr/>
            <p:nvPr/>
          </p:nvSpPr>
          <p:spPr>
            <a:xfrm rot="4500000" flipH="1">
              <a:off x="5861808" y="236191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8" name="자유형 17"/>
            <p:cNvSpPr/>
            <p:nvPr/>
          </p:nvSpPr>
          <p:spPr>
            <a:xfrm rot="3600000">
              <a:off x="5732592" y="2353338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9" name="자유형 18"/>
            <p:cNvSpPr/>
            <p:nvPr/>
          </p:nvSpPr>
          <p:spPr>
            <a:xfrm rot="900000" flipH="1">
              <a:off x="5735794" y="252876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0" name="자유형 19"/>
            <p:cNvSpPr/>
            <p:nvPr/>
          </p:nvSpPr>
          <p:spPr>
            <a:xfrm rot="1800000">
              <a:off x="5413811" y="25647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1" name="자유형 20"/>
            <p:cNvSpPr/>
            <p:nvPr/>
          </p:nvSpPr>
          <p:spPr>
            <a:xfrm rot="900000">
              <a:off x="5468690" y="26880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2" name="자유형 21"/>
            <p:cNvSpPr/>
            <p:nvPr/>
          </p:nvSpPr>
          <p:spPr>
            <a:xfrm rot="19800000" flipH="1">
              <a:off x="5660462" y="276695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3" name="자유형 22"/>
            <p:cNvSpPr/>
            <p:nvPr/>
          </p:nvSpPr>
          <p:spPr>
            <a:xfrm rot="18000000" flipH="1">
              <a:off x="5644909" y="298265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자유형 23"/>
            <p:cNvSpPr/>
            <p:nvPr/>
          </p:nvSpPr>
          <p:spPr>
            <a:xfrm rot="5400000">
              <a:off x="6180023" y="3148942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5" name="자유형 24"/>
            <p:cNvSpPr/>
            <p:nvPr/>
          </p:nvSpPr>
          <p:spPr>
            <a:xfrm rot="15300000" flipH="1">
              <a:off x="5931862" y="319153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6" name="자유형 25"/>
            <p:cNvSpPr/>
            <p:nvPr/>
          </p:nvSpPr>
          <p:spPr>
            <a:xfrm rot="7200000">
              <a:off x="5787137" y="3098114"/>
              <a:ext cx="321854" cy="182781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10" name="타원 9"/>
          <p:cNvSpPr/>
          <p:nvPr/>
        </p:nvSpPr>
        <p:spPr>
          <a:xfrm rot="18000000">
            <a:off x="9373272" y="1484808"/>
            <a:ext cx="463323" cy="3474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28" name="그룹 27"/>
          <p:cNvGrpSpPr/>
          <p:nvPr/>
        </p:nvGrpSpPr>
        <p:grpSpPr>
          <a:xfrm rot="18000000">
            <a:off x="3854166" y="1349091"/>
            <a:ext cx="1790547" cy="1263609"/>
            <a:chOff x="5413811" y="2257064"/>
            <a:chExt cx="1364377" cy="1283808"/>
          </a:xfrm>
        </p:grpSpPr>
        <p:sp>
          <p:nvSpPr>
            <p:cNvPr id="32" name="자유형 31"/>
            <p:cNvSpPr/>
            <p:nvPr/>
          </p:nvSpPr>
          <p:spPr>
            <a:xfrm>
              <a:off x="6307419" y="2498019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3" name="자유형 32"/>
            <p:cNvSpPr/>
            <p:nvPr/>
          </p:nvSpPr>
          <p:spPr>
            <a:xfrm rot="900000">
              <a:off x="6332576" y="264692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4" name="자유형 33"/>
            <p:cNvSpPr/>
            <p:nvPr/>
          </p:nvSpPr>
          <p:spPr>
            <a:xfrm rot="3600000">
              <a:off x="6251982" y="298793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5" name="자유형 34"/>
            <p:cNvSpPr/>
            <p:nvPr/>
          </p:nvSpPr>
          <p:spPr>
            <a:xfrm rot="2700000">
              <a:off x="6441096" y="2855890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6" name="자유형 35"/>
            <p:cNvSpPr/>
            <p:nvPr/>
          </p:nvSpPr>
          <p:spPr>
            <a:xfrm rot="18000000">
              <a:off x="6186609" y="2414877"/>
              <a:ext cx="312049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7" name="자유형 36"/>
            <p:cNvSpPr/>
            <p:nvPr/>
          </p:nvSpPr>
          <p:spPr>
            <a:xfrm rot="4500000" flipH="1">
              <a:off x="5861808" y="236191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8" name="자유형 37"/>
            <p:cNvSpPr/>
            <p:nvPr/>
          </p:nvSpPr>
          <p:spPr>
            <a:xfrm rot="3600000">
              <a:off x="5732592" y="2353338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9" name="자유형 38"/>
            <p:cNvSpPr/>
            <p:nvPr/>
          </p:nvSpPr>
          <p:spPr>
            <a:xfrm rot="900000" flipH="1">
              <a:off x="5735794" y="252876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0" name="자유형 39"/>
            <p:cNvSpPr/>
            <p:nvPr/>
          </p:nvSpPr>
          <p:spPr>
            <a:xfrm rot="1800000">
              <a:off x="5413811" y="25647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1" name="자유형 40"/>
            <p:cNvSpPr/>
            <p:nvPr/>
          </p:nvSpPr>
          <p:spPr>
            <a:xfrm rot="900000">
              <a:off x="5468690" y="26880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2" name="자유형 41"/>
            <p:cNvSpPr/>
            <p:nvPr/>
          </p:nvSpPr>
          <p:spPr>
            <a:xfrm rot="19800000" flipH="1">
              <a:off x="5660462" y="276695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3" name="자유형 42"/>
            <p:cNvSpPr/>
            <p:nvPr/>
          </p:nvSpPr>
          <p:spPr>
            <a:xfrm rot="18000000" flipH="1">
              <a:off x="5644909" y="298265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4" name="자유형 43"/>
            <p:cNvSpPr/>
            <p:nvPr/>
          </p:nvSpPr>
          <p:spPr>
            <a:xfrm rot="5400000">
              <a:off x="6180023" y="3148942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5" name="자유형 44"/>
            <p:cNvSpPr/>
            <p:nvPr/>
          </p:nvSpPr>
          <p:spPr>
            <a:xfrm rot="15300000" flipH="1">
              <a:off x="5931862" y="319153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6" name="자유형 45"/>
            <p:cNvSpPr/>
            <p:nvPr/>
          </p:nvSpPr>
          <p:spPr>
            <a:xfrm rot="7200000">
              <a:off x="5787137" y="3098114"/>
              <a:ext cx="321854" cy="182781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30" name="타원 29"/>
          <p:cNvSpPr/>
          <p:nvPr/>
        </p:nvSpPr>
        <p:spPr>
          <a:xfrm rot="18000000">
            <a:off x="4303480" y="1579502"/>
            <a:ext cx="826221" cy="619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48" name="그룹 47"/>
          <p:cNvGrpSpPr/>
          <p:nvPr userDrawn="1"/>
        </p:nvGrpSpPr>
        <p:grpSpPr>
          <a:xfrm rot="18000000">
            <a:off x="7296063" y="-446204"/>
            <a:ext cx="3101118" cy="2188494"/>
            <a:chOff x="5413811" y="2257064"/>
            <a:chExt cx="1364377" cy="1283808"/>
          </a:xfrm>
        </p:grpSpPr>
        <p:sp>
          <p:nvSpPr>
            <p:cNvPr id="52" name="자유형 51"/>
            <p:cNvSpPr/>
            <p:nvPr/>
          </p:nvSpPr>
          <p:spPr>
            <a:xfrm>
              <a:off x="6307419" y="2498019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3" name="자유형 52"/>
            <p:cNvSpPr/>
            <p:nvPr/>
          </p:nvSpPr>
          <p:spPr>
            <a:xfrm rot="900000">
              <a:off x="6332576" y="264692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4" name="자유형 53"/>
            <p:cNvSpPr/>
            <p:nvPr/>
          </p:nvSpPr>
          <p:spPr>
            <a:xfrm rot="3600000">
              <a:off x="6251982" y="298793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5" name="자유형 54"/>
            <p:cNvSpPr/>
            <p:nvPr/>
          </p:nvSpPr>
          <p:spPr>
            <a:xfrm rot="2700000">
              <a:off x="6441096" y="2855890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6" name="자유형 55"/>
            <p:cNvSpPr/>
            <p:nvPr/>
          </p:nvSpPr>
          <p:spPr>
            <a:xfrm rot="18000000">
              <a:off x="6186609" y="2414877"/>
              <a:ext cx="312049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7" name="자유형 56"/>
            <p:cNvSpPr/>
            <p:nvPr/>
          </p:nvSpPr>
          <p:spPr>
            <a:xfrm rot="4500000" flipH="1">
              <a:off x="5861808" y="236191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8" name="자유형 57"/>
            <p:cNvSpPr/>
            <p:nvPr/>
          </p:nvSpPr>
          <p:spPr>
            <a:xfrm rot="3600000">
              <a:off x="5732592" y="2353338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9" name="자유형 58"/>
            <p:cNvSpPr/>
            <p:nvPr/>
          </p:nvSpPr>
          <p:spPr>
            <a:xfrm rot="900000" flipH="1">
              <a:off x="5735794" y="252876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0" name="자유형 59"/>
            <p:cNvSpPr/>
            <p:nvPr/>
          </p:nvSpPr>
          <p:spPr>
            <a:xfrm rot="1800000">
              <a:off x="5413811" y="25647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1" name="자유형 60"/>
            <p:cNvSpPr/>
            <p:nvPr/>
          </p:nvSpPr>
          <p:spPr>
            <a:xfrm rot="900000">
              <a:off x="5468690" y="26880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2" name="자유형 61"/>
            <p:cNvSpPr/>
            <p:nvPr/>
          </p:nvSpPr>
          <p:spPr>
            <a:xfrm rot="19800000" flipH="1">
              <a:off x="5660462" y="276695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3" name="자유형 62"/>
            <p:cNvSpPr/>
            <p:nvPr/>
          </p:nvSpPr>
          <p:spPr>
            <a:xfrm rot="18000000" flipH="1">
              <a:off x="5644909" y="298265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4" name="자유형 63"/>
            <p:cNvSpPr/>
            <p:nvPr/>
          </p:nvSpPr>
          <p:spPr>
            <a:xfrm rot="5400000">
              <a:off x="6180023" y="3148942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5" name="자유형 64"/>
            <p:cNvSpPr/>
            <p:nvPr/>
          </p:nvSpPr>
          <p:spPr>
            <a:xfrm rot="15300000" flipH="1">
              <a:off x="5931862" y="319153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6" name="자유형 65"/>
            <p:cNvSpPr/>
            <p:nvPr/>
          </p:nvSpPr>
          <p:spPr>
            <a:xfrm rot="7200000">
              <a:off x="5787137" y="3098114"/>
              <a:ext cx="321854" cy="182781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50" name="타원 49"/>
          <p:cNvSpPr/>
          <p:nvPr userDrawn="1"/>
        </p:nvSpPr>
        <p:spPr>
          <a:xfrm rot="18000000">
            <a:off x="8074252" y="-47160"/>
            <a:ext cx="1430966" cy="10732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7" name="직사각형 66"/>
          <p:cNvSpPr/>
          <p:nvPr userDrawn="1"/>
        </p:nvSpPr>
        <p:spPr>
          <a:xfrm>
            <a:off x="2926080" y="0"/>
            <a:ext cx="7875270" cy="3185160"/>
          </a:xfrm>
          <a:prstGeom prst="rect">
            <a:avLst/>
          </a:prstGeom>
          <a:solidFill>
            <a:srgbClr val="C92A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34" y="1358566"/>
            <a:ext cx="570664" cy="59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367" y="1354373"/>
            <a:ext cx="1017638" cy="10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/>
          <p:cNvPicPr>
            <a:picLocks noChangeAspect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56" y="-437067"/>
            <a:ext cx="1762487" cy="18359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텍스트 개체 틀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329361" y="1006517"/>
            <a:ext cx="7057278" cy="78177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pPr lvl="0"/>
            <a:r>
              <a:rPr lang="ko-KR" altLang="en-US"/>
              <a:t>타이틀을 입력해 주세요</a:t>
            </a:r>
          </a:p>
        </p:txBody>
      </p:sp>
    </p:spTree>
    <p:extLst>
      <p:ext uri="{BB962C8B-B14F-4D97-AF65-F5344CB8AC3E}">
        <p14:creationId xmlns:p14="http://schemas.microsoft.com/office/powerpoint/2010/main" val="4279448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329361" y="1006517"/>
            <a:ext cx="7057278" cy="78177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pPr lvl="0"/>
            <a:r>
              <a:rPr lang="ko-KR" altLang="en-US"/>
              <a:t>타이틀을 입력해 주세요</a:t>
            </a:r>
          </a:p>
        </p:txBody>
      </p:sp>
    </p:spTree>
    <p:extLst>
      <p:ext uri="{BB962C8B-B14F-4D97-AF65-F5344CB8AC3E}">
        <p14:creationId xmlns:p14="http://schemas.microsoft.com/office/powerpoint/2010/main" val="285657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49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71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7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6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8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7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7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6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14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7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1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173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05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844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43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0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0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5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93" indent="0">
              <a:buNone/>
              <a:defRPr sz="1600"/>
            </a:lvl2pPr>
            <a:lvl3pPr marL="1219184" indent="0">
              <a:buNone/>
              <a:defRPr sz="1333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93" indent="0">
              <a:buNone/>
              <a:defRPr sz="3733"/>
            </a:lvl2pPr>
            <a:lvl3pPr marL="1219184" indent="0">
              <a:buNone/>
              <a:defRPr sz="3200"/>
            </a:lvl3pPr>
            <a:lvl4pPr marL="1828777" indent="0">
              <a:buNone/>
              <a:defRPr sz="2667"/>
            </a:lvl4pPr>
            <a:lvl5pPr marL="2438370" indent="0">
              <a:buNone/>
              <a:defRPr sz="2667"/>
            </a:lvl5pPr>
            <a:lvl6pPr marL="3047962" indent="0">
              <a:buNone/>
              <a:defRPr sz="2667"/>
            </a:lvl6pPr>
            <a:lvl7pPr marL="3657554" indent="0">
              <a:buNone/>
              <a:defRPr sz="2667"/>
            </a:lvl7pPr>
            <a:lvl8pPr marL="4267147" indent="0">
              <a:buNone/>
              <a:defRPr sz="2667"/>
            </a:lvl8pPr>
            <a:lvl9pPr marL="4876739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67"/>
            </a:lvl1pPr>
            <a:lvl2pPr marL="609593" indent="0">
              <a:buNone/>
              <a:defRPr sz="1600"/>
            </a:lvl2pPr>
            <a:lvl3pPr marL="1219184" indent="0">
              <a:buNone/>
              <a:defRPr sz="1333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8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95" indent="-457195" algn="l" defTabSz="1219184" rtl="0" eaLnBrk="1" latinLnBrk="0" hangingPunct="1">
        <a:spcBef>
          <a:spcPct val="20000"/>
        </a:spcBef>
        <a:buFont typeface="Arial" pitchFamily="34" charset="0"/>
        <a:buChar char="�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89" indent="-380994" algn="l" defTabSz="1219184" rtl="0" eaLnBrk="1" latinLnBrk="0" hangingPunct="1">
        <a:spcBef>
          <a:spcPct val="20000"/>
        </a:spcBef>
        <a:buFont typeface="Arial" pitchFamily="34" charset="0"/>
        <a:buChar char="�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81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73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66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59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50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943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534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3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4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77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0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62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54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47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39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0" y="411957"/>
            <a:ext cx="123444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00308"/>
            <a:ext cx="123444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5800" y="9534533"/>
            <a:ext cx="32004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86300" y="9534533"/>
            <a:ext cx="43434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9800" y="9534533"/>
            <a:ext cx="32004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1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1028700" rtl="0" eaLnBrk="1" latinLnBrk="1" hangingPunct="1"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763" indent="-385763" algn="l" defTabSz="1028700" rtl="0" eaLnBrk="1" latinLnBrk="1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defTabSz="1028700" rtl="0" eaLnBrk="1" latinLnBrk="1" hangingPunct="1">
        <a:spcBef>
          <a:spcPct val="20000"/>
        </a:spcBef>
        <a:buFont typeface="Arial" pitchFamily="34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1" hangingPunct="1">
        <a:spcBef>
          <a:spcPct val="20000"/>
        </a:spcBef>
        <a:buFont typeface="Arial" pitchFamily="34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1" hangingPunct="1">
        <a:spcBef>
          <a:spcPct val="20000"/>
        </a:spcBef>
        <a:buFont typeface="Arial" pitchFamily="34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5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2753" y="6384127"/>
            <a:ext cx="651740" cy="1148656"/>
            <a:chOff x="159561" y="6073970"/>
            <a:chExt cx="488805" cy="8614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60000">
              <a:off x="159561" y="6073970"/>
              <a:ext cx="488805" cy="861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877" y="995553"/>
            <a:ext cx="10824324" cy="7370371"/>
            <a:chOff x="544538" y="1971429"/>
            <a:chExt cx="9196639" cy="5527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71429"/>
              <a:ext cx="9196639" cy="5527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7025" y="1660404"/>
            <a:ext cx="3866667" cy="1289352"/>
            <a:chOff x="3417769" y="2531178"/>
            <a:chExt cx="2900000" cy="967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17769" y="2531178"/>
              <a:ext cx="2900000" cy="720280"/>
              <a:chOff x="3417769" y="2531178"/>
              <a:chExt cx="2900000" cy="7202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7769" y="2531178"/>
                <a:ext cx="2900000" cy="72028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590" y="2655944"/>
              <a:ext cx="1837072" cy="515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3692" y="7719471"/>
            <a:ext cx="2270616" cy="1529941"/>
            <a:chOff x="6317769" y="7075478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7769" y="7075478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98393" y="2911665"/>
            <a:ext cx="622577" cy="634145"/>
            <a:chOff x="1873791" y="3469620"/>
            <a:chExt cx="466933" cy="4756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3791" y="3469620"/>
              <a:ext cx="466933" cy="4756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3426" y="8136951"/>
            <a:ext cx="2645847" cy="1777029"/>
            <a:chOff x="-415512" y="6745799"/>
            <a:chExt cx="1984385" cy="13327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15512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8908" y="7676614"/>
            <a:ext cx="2270616" cy="1529941"/>
            <a:chOff x="576681" y="7043335"/>
            <a:chExt cx="1702962" cy="11474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681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59587" y="7611417"/>
            <a:ext cx="2370443" cy="1595139"/>
            <a:chOff x="5219690" y="6994438"/>
            <a:chExt cx="1777832" cy="11963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9690" y="6994438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73951" y="6353997"/>
            <a:ext cx="966488" cy="1703383"/>
            <a:chOff x="9655462" y="6051369"/>
            <a:chExt cx="724866" cy="12775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5462" y="6051369"/>
              <a:ext cx="724866" cy="1277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51457" y="7719472"/>
            <a:ext cx="961777" cy="1409333"/>
            <a:chOff x="7988589" y="7075478"/>
            <a:chExt cx="721333" cy="10570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8589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04217" y="7625703"/>
            <a:ext cx="2200000" cy="1480443"/>
            <a:chOff x="8553162" y="7005152"/>
            <a:chExt cx="1650000" cy="11103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162" y="7005152"/>
              <a:ext cx="1650000" cy="111033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A54F42-6C0D-4B0E-9F28-C958E460AE05}"/>
              </a:ext>
            </a:extLst>
          </p:cNvPr>
          <p:cNvSpPr txBox="1"/>
          <p:nvPr/>
        </p:nvSpPr>
        <p:spPr>
          <a:xfrm>
            <a:off x="3208745" y="3177171"/>
            <a:ext cx="86022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세계의 자랑</a:t>
            </a:r>
            <a:r>
              <a:rPr lang="en-US" altLang="ko-KR" sz="9600" dirty="0">
                <a:solidFill>
                  <a:schemeClr val="bg1"/>
                </a:solidFill>
              </a:rPr>
              <a:t>,</a:t>
            </a:r>
            <a:r>
              <a:rPr lang="ko-KR" altLang="en-US" sz="9600" dirty="0">
                <a:solidFill>
                  <a:schemeClr val="bg1"/>
                </a:solidFill>
              </a:rPr>
              <a:t> </a:t>
            </a:r>
            <a:endParaRPr lang="en-US" altLang="ko-KR" sz="9600" dirty="0">
              <a:solidFill>
                <a:schemeClr val="bg1"/>
              </a:solidFill>
            </a:endParaRPr>
          </a:p>
          <a:p>
            <a:r>
              <a:rPr lang="en-US" altLang="ko-KR" sz="9600" dirty="0">
                <a:solidFill>
                  <a:schemeClr val="bg1"/>
                </a:solidFill>
              </a:rPr>
              <a:t>        </a:t>
            </a:r>
            <a:r>
              <a:rPr lang="ko-KR" altLang="en-US" sz="9600" dirty="0">
                <a:solidFill>
                  <a:schemeClr val="bg1"/>
                </a:solidFill>
              </a:rPr>
              <a:t>순천만</a:t>
            </a:r>
            <a:r>
              <a:rPr lang="en-US" altLang="ko-KR" sz="9600" dirty="0">
                <a:solidFill>
                  <a:schemeClr val="bg1"/>
                </a:solidFill>
              </a:rPr>
              <a:t>~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5930" y="1389038"/>
            <a:ext cx="12262185" cy="7571547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8077" y="8502549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1677" y="8238894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95123" y="8960585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3596" y="8691861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7226" y="8701155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1696" y="8960585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49EF3BF-BD61-4E32-9457-391044126E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8391" y="2128515"/>
            <a:ext cx="10132533" cy="628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B318B-D928-4190-B497-C1DEE4358BAF}"/>
              </a:ext>
            </a:extLst>
          </p:cNvPr>
          <p:cNvSpPr txBox="1"/>
          <p:nvPr/>
        </p:nvSpPr>
        <p:spPr>
          <a:xfrm>
            <a:off x="3612931" y="486533"/>
            <a:ext cx="7576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&lt;</a:t>
            </a:r>
            <a:r>
              <a:rPr lang="ko-KR" altLang="en-US" sz="4400" dirty="0"/>
              <a:t>순천만 주변 자연 생태계</a:t>
            </a:r>
            <a:r>
              <a:rPr lang="en-US" altLang="ko-KR" sz="4400" dirty="0"/>
              <a:t>&gt;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80361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9598" y="1437593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1582859" y="2674510"/>
            <a:ext cx="10875661" cy="441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순천만은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인류 전체를 위해 보호해야 할 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중요한 가치가 있음이 인정되어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( </a:t>
            </a:r>
            <a:r>
              <a:rPr kumimoji="0" lang="ko-KR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유네스코</a:t>
            </a:r>
            <a:r>
              <a: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) </a:t>
            </a:r>
          </a:p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세계유산에 등재되었습니다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48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3" b="9900"/>
          <a:stretch/>
        </p:blipFill>
        <p:spPr>
          <a:xfrm>
            <a:off x="13775" y="0"/>
            <a:ext cx="13712164" cy="102870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801741" y="2591774"/>
            <a:ext cx="9024433" cy="538328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87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엽서M" panose="02030600000101010101" pitchFamily="18" charset="-127"/>
              <a:ea typeface="HY엽서M" panose="02030600000101010101" pitchFamily="18" charset="-127"/>
              <a:cs typeface="+mn-cs"/>
            </a:endParaRPr>
          </a:p>
          <a:p>
            <a:pPr marL="0" marR="0" lvl="0" indent="0" algn="l" defTabSz="10287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강이나 바닷가의 넓고 평평하게 생긴 땅을 </a:t>
            </a: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뭐라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부를까요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?</a:t>
            </a:r>
          </a:p>
          <a:p>
            <a:pPr marL="0" marR="0" lvl="0" indent="0" algn="l" defTabSz="10287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16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</a:t>
            </a:r>
          </a:p>
          <a:p>
            <a:pPr marL="0" marR="0" lvl="0" indent="0" algn="l" defTabSz="10287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16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             </a:t>
            </a: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</a:t>
            </a: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63" y="1285875"/>
            <a:ext cx="1267100" cy="1518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05557" y="8585627"/>
            <a:ext cx="210638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287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25" b="0" i="0" u="none" strike="noStrike" kern="1200" cap="none" spc="0" normalizeH="0" baseline="0" noProof="0" dirty="0" err="1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Clova</a:t>
            </a:r>
            <a:r>
              <a:rPr kumimoji="0" lang="en-US" altLang="ko-KR" sz="2025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dubbing</a:t>
            </a: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60000"/>
                  <a:lumOff val="4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4139" y="1285875"/>
            <a:ext cx="188802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287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25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ko-KR" altLang="en-US" sz="2025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보건교사</a:t>
            </a:r>
          </a:p>
        </p:txBody>
      </p:sp>
      <p:sp>
        <p:nvSpPr>
          <p:cNvPr id="9" name="모서리가 둥근 직사각형 3">
            <a:extLst>
              <a:ext uri="{FF2B5EF4-FFF2-40B4-BE49-F238E27FC236}">
                <a16:creationId xmlns:a16="http://schemas.microsoft.com/office/drawing/2014/main" id="{1220BD4C-91FD-4F13-89F5-47748DFB40C7}"/>
              </a:ext>
            </a:extLst>
          </p:cNvPr>
          <p:cNvSpPr/>
          <p:nvPr/>
        </p:nvSpPr>
        <p:spPr>
          <a:xfrm>
            <a:off x="4737828" y="6351427"/>
            <a:ext cx="1685365" cy="16495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299F3212-D08E-46A0-BC73-1ED2F64524DA}"/>
              </a:ext>
            </a:extLst>
          </p:cNvPr>
          <p:cNvSpPr/>
          <p:nvPr/>
        </p:nvSpPr>
        <p:spPr>
          <a:xfrm>
            <a:off x="7136137" y="6353084"/>
            <a:ext cx="1685365" cy="16495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147C1-BAF6-4C37-BDDE-922ABE13C241}"/>
              </a:ext>
            </a:extLst>
          </p:cNvPr>
          <p:cNvSpPr txBox="1"/>
          <p:nvPr/>
        </p:nvSpPr>
        <p:spPr>
          <a:xfrm>
            <a:off x="4737828" y="6215829"/>
            <a:ext cx="11116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ㄱ</a:t>
            </a:r>
            <a:endParaRPr kumimoji="0" lang="ko-KR" altLang="en-US" sz="1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961F-903B-4CD3-B319-E03C114FBFB3}"/>
              </a:ext>
            </a:extLst>
          </p:cNvPr>
          <p:cNvSpPr txBox="1"/>
          <p:nvPr/>
        </p:nvSpPr>
        <p:spPr>
          <a:xfrm>
            <a:off x="7247657" y="6215829"/>
            <a:ext cx="11116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ㅂ</a:t>
            </a:r>
            <a:endParaRPr kumimoji="0" lang="ko-KR" altLang="en-US" sz="1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D7DB77-956A-4A06-B672-8BD9823A9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0" y="1471858"/>
            <a:ext cx="3875351" cy="13326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291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907" y="953120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553" y="7506154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90E72C-0F72-460A-8B5E-0831EF8D2ED3}"/>
              </a:ext>
            </a:extLst>
          </p:cNvPr>
          <p:cNvSpPr txBox="1"/>
          <p:nvPr/>
        </p:nvSpPr>
        <p:spPr>
          <a:xfrm>
            <a:off x="4495800" y="1351579"/>
            <a:ext cx="621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</a:rPr>
              <a:t>순천만 갯벌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037893-AA10-4828-8324-4427A1A7B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7164" y="2610386"/>
            <a:ext cx="10393225" cy="50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725" y="888797"/>
            <a:ext cx="1213147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48711" y="734901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2705100" y="2081007"/>
            <a:ext cx="83058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</a:rPr>
              <a:t>유네스코 세계자연유산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순천만 영상 시청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/>
          </a:p>
          <a:p>
            <a:endParaRPr lang="ko-KR" altLang="en-US" sz="3200" dirty="0"/>
          </a:p>
          <a:p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97380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pic>
        <p:nvPicPr>
          <p:cNvPr id="2" name="유네스코도 알아주는 순천만 갯벌! 비결이 궁금해~">
            <a:hlinkClick r:id="" action="ppaction://media"/>
            <a:extLst>
              <a:ext uri="{FF2B5EF4-FFF2-40B4-BE49-F238E27FC236}">
                <a16:creationId xmlns:a16="http://schemas.microsoft.com/office/drawing/2014/main" id="{2628B831-1136-4301-AA8E-4629C47E9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51074" y="31172"/>
            <a:ext cx="13822502" cy="102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7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725" y="888797"/>
            <a:ext cx="12207675" cy="7455103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33690" y="8110584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1" y="7948933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1730569" y="1230072"/>
            <a:ext cx="11156763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prstClr val="white"/>
                </a:solidFill>
                <a:latin typeface="Calibri"/>
              </a:rPr>
              <a:t>메타버스 체험전에 알아야 할 것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fontAlgn="base"/>
            <a:r>
              <a:rPr lang="en-US" altLang="ko-KR" sz="2800" b="1" dirty="0">
                <a:solidFill>
                  <a:schemeClr val="bg1"/>
                </a:solidFill>
              </a:rPr>
              <a:t>1.</a:t>
            </a:r>
            <a:r>
              <a:rPr lang="ko-KR" altLang="ko-KR" sz="2800" b="1" dirty="0">
                <a:solidFill>
                  <a:schemeClr val="bg1"/>
                </a:solidFill>
              </a:rPr>
              <a:t>메타버스 들어가기</a:t>
            </a:r>
            <a:r>
              <a:rPr lang="en-US" altLang="ko-KR" sz="2800" b="1" dirty="0">
                <a:solidFill>
                  <a:schemeClr val="bg1"/>
                </a:solidFill>
              </a:rPr>
              <a:t>:</a:t>
            </a:r>
          </a:p>
          <a:p>
            <a:pPr fontAlgn="base"/>
            <a:r>
              <a:rPr lang="ko-KR" altLang="ko-KR" sz="2800" b="1" dirty="0">
                <a:solidFill>
                  <a:schemeClr val="bg1"/>
                </a:solidFill>
              </a:rPr>
              <a:t>우리 반 순천 </a:t>
            </a:r>
            <a:r>
              <a:rPr lang="ko-KR" altLang="ko-KR" sz="2800" b="1" dirty="0" err="1">
                <a:solidFill>
                  <a:schemeClr val="bg1"/>
                </a:solidFill>
              </a:rPr>
              <a:t>패들렛</a:t>
            </a:r>
            <a:r>
              <a:rPr lang="en-US" altLang="ko-KR" sz="2800" b="1" dirty="0">
                <a:solidFill>
                  <a:schemeClr val="bg1"/>
                </a:solidFill>
              </a:rPr>
              <a:t>-&gt; </a:t>
            </a:r>
            <a:r>
              <a:rPr lang="ko-KR" altLang="ko-KR" sz="2800" b="1" dirty="0">
                <a:solidFill>
                  <a:schemeClr val="bg1"/>
                </a:solidFill>
              </a:rPr>
              <a:t>순천 메타버스</a:t>
            </a:r>
            <a:r>
              <a:rPr lang="en-US" altLang="ko-KR" sz="2800" b="1" dirty="0">
                <a:solidFill>
                  <a:schemeClr val="bg1"/>
                </a:solidFill>
              </a:rPr>
              <a:t>-&gt; </a:t>
            </a:r>
            <a:r>
              <a:rPr lang="ko-KR" altLang="ko-KR" sz="2800" b="1" dirty="0" err="1">
                <a:solidFill>
                  <a:schemeClr val="bg1"/>
                </a:solidFill>
              </a:rPr>
              <a:t>오천광장</a:t>
            </a:r>
            <a:r>
              <a:rPr lang="ko-KR" altLang="ko-KR" sz="2800" b="1" dirty="0">
                <a:solidFill>
                  <a:schemeClr val="bg1"/>
                </a:solidFill>
              </a:rPr>
              <a:t> 앞</a:t>
            </a:r>
            <a:r>
              <a:rPr lang="ko-KR" altLang="en-US" sz="2800" b="1" dirty="0">
                <a:solidFill>
                  <a:schemeClr val="bg1"/>
                </a:solidFill>
              </a:rPr>
              <a:t>에서 모이기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fontAlgn="base"/>
            <a:endParaRPr lang="ko-KR" altLang="ko-KR" sz="2800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800" b="1" dirty="0">
                <a:solidFill>
                  <a:schemeClr val="bg1"/>
                </a:solidFill>
              </a:rPr>
              <a:t>2. 3D </a:t>
            </a:r>
            <a:r>
              <a:rPr lang="ko-KR" altLang="ko-KR" sz="2800" b="1" dirty="0">
                <a:solidFill>
                  <a:schemeClr val="bg1"/>
                </a:solidFill>
              </a:rPr>
              <a:t>멀미가 나면</a:t>
            </a:r>
            <a:r>
              <a:rPr lang="en-US" altLang="ko-KR" sz="2800" b="1" dirty="0">
                <a:solidFill>
                  <a:schemeClr val="bg1"/>
                </a:solidFill>
              </a:rPr>
              <a:t>...</a:t>
            </a:r>
          </a:p>
          <a:p>
            <a:pPr fontAlgn="base"/>
            <a:r>
              <a:rPr lang="ko-KR" altLang="ko-KR" sz="2800" b="1" dirty="0">
                <a:solidFill>
                  <a:schemeClr val="bg1"/>
                </a:solidFill>
              </a:rPr>
              <a:t>선생님께 이야기하고 잠시 장비를 벗고 눈을 감고 쉬어요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fontAlgn="base"/>
            <a:endParaRPr lang="ko-KR" altLang="ko-KR" sz="2800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ko-KR" altLang="ko-KR" sz="2800" b="1" dirty="0">
                <a:solidFill>
                  <a:schemeClr val="bg1"/>
                </a:solidFill>
              </a:rPr>
              <a:t>온라인 예절  </a:t>
            </a:r>
            <a:endParaRPr lang="ko-KR" altLang="ko-KR" sz="2800" dirty="0">
              <a:solidFill>
                <a:schemeClr val="bg1"/>
              </a:solidFill>
            </a:endParaRPr>
          </a:p>
          <a:p>
            <a:pPr fontAlgn="base" latinLnBrk="1"/>
            <a:r>
              <a:rPr lang="ko-KR" altLang="ko-KR" sz="2800" b="1" dirty="0">
                <a:solidFill>
                  <a:schemeClr val="bg1"/>
                </a:solidFill>
              </a:rPr>
              <a:t>아바타 친구에게 예의를 지켜요</a:t>
            </a:r>
            <a:r>
              <a:rPr lang="en-US" altLang="ko-KR" sz="2800" b="1" dirty="0">
                <a:solidFill>
                  <a:schemeClr val="bg1"/>
                </a:solidFill>
              </a:rPr>
              <a:t>!</a:t>
            </a:r>
          </a:p>
          <a:p>
            <a:pPr fontAlgn="base" latinLnBrk="1"/>
            <a:endParaRPr lang="ko-KR" altLang="ko-KR" sz="2800" dirty="0">
              <a:solidFill>
                <a:schemeClr val="bg1"/>
              </a:solidFill>
            </a:endParaRPr>
          </a:p>
          <a:p>
            <a:pPr fontAlgn="base"/>
            <a:r>
              <a:rPr lang="en-US" altLang="ko-KR" sz="2800" b="1" dirty="0">
                <a:solidFill>
                  <a:schemeClr val="bg1"/>
                </a:solidFill>
              </a:rPr>
              <a:t>4. </a:t>
            </a:r>
            <a:r>
              <a:rPr lang="ko-KR" altLang="ko-KR" sz="2800" b="1" dirty="0">
                <a:solidFill>
                  <a:schemeClr val="bg1"/>
                </a:solidFill>
              </a:rPr>
              <a:t>안전하게</a:t>
            </a:r>
            <a:endParaRPr lang="ko-KR" altLang="ko-KR" sz="2800" dirty="0">
              <a:solidFill>
                <a:schemeClr val="bg1"/>
              </a:solidFill>
            </a:endParaRPr>
          </a:p>
          <a:p>
            <a:pPr fontAlgn="base" latinLnBrk="1"/>
            <a:r>
              <a:rPr lang="ko-KR" altLang="ko-KR" sz="2800" b="1" dirty="0">
                <a:solidFill>
                  <a:schemeClr val="bg1"/>
                </a:solidFill>
              </a:rPr>
              <a:t>기구를 쓰면 책상 등에 부딪히지 않게 </a:t>
            </a:r>
            <a:r>
              <a:rPr lang="ko-KR" altLang="ko-KR" sz="2800" b="1" dirty="0" err="1">
                <a:solidFill>
                  <a:schemeClr val="bg1"/>
                </a:solidFill>
              </a:rPr>
              <a:t>조심히</a:t>
            </a:r>
            <a:r>
              <a:rPr lang="ko-KR" altLang="ko-KR" sz="2800" b="1" dirty="0">
                <a:solidFill>
                  <a:schemeClr val="bg1"/>
                </a:solidFill>
              </a:rPr>
              <a:t> 행동해요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  <a:endParaRPr lang="ko-KR" altLang="ko-KR" sz="2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329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1312" y="3677421"/>
            <a:ext cx="11094088" cy="5211468"/>
            <a:chOff x="1067410" y="3677421"/>
            <a:chExt cx="8275782" cy="5211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410" y="3677421"/>
              <a:ext cx="8275782" cy="5211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7713" y="1551132"/>
            <a:ext cx="2038086" cy="2649367"/>
            <a:chOff x="6213213" y="1551131"/>
            <a:chExt cx="2038086" cy="2649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80000">
              <a:off x="6213213" y="1551131"/>
              <a:ext cx="2038086" cy="2649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95491" y="2645203"/>
            <a:ext cx="4137424" cy="454206"/>
            <a:chOff x="2080991" y="2645203"/>
            <a:chExt cx="4137424" cy="4542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0991" y="2645203"/>
              <a:ext cx="4137424" cy="4542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0354" y="-32601"/>
            <a:ext cx="4718227" cy="3006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4413" y="32179"/>
            <a:ext cx="9426380" cy="70386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95492" y="-40816"/>
            <a:ext cx="6123733" cy="260258"/>
            <a:chOff x="2080991" y="-40816"/>
            <a:chExt cx="6123733" cy="2602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991" y="-40816"/>
              <a:ext cx="6123733" cy="2602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7361" y="676622"/>
            <a:ext cx="5516562" cy="981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9BB63-5065-452D-9C14-C5E5C40471B3}"/>
              </a:ext>
            </a:extLst>
          </p:cNvPr>
          <p:cNvSpPr txBox="1"/>
          <p:nvPr/>
        </p:nvSpPr>
        <p:spPr>
          <a:xfrm>
            <a:off x="2864488" y="4640889"/>
            <a:ext cx="9220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/>
              <a:t> 순천만의 다양한 자연환경 탐색하기</a:t>
            </a:r>
            <a:endParaRPr lang="en-US" altLang="ko-KR" sz="3600" dirty="0"/>
          </a:p>
          <a:p>
            <a:r>
              <a:rPr lang="en-US" altLang="ko-KR" sz="3600" dirty="0"/>
              <a:t> (</a:t>
            </a:r>
            <a:r>
              <a:rPr lang="ko-KR" altLang="en-US" sz="3600" dirty="0"/>
              <a:t> </a:t>
            </a:r>
            <a:r>
              <a:rPr lang="en-US" altLang="ko-KR" sz="3600" dirty="0"/>
              <a:t>S</a:t>
            </a:r>
            <a:r>
              <a:rPr lang="ko-KR" altLang="en-US" sz="3600" dirty="0"/>
              <a:t>자 </a:t>
            </a:r>
            <a:r>
              <a:rPr lang="ko-KR" altLang="en-US" sz="3600" dirty="0" err="1"/>
              <a:t>갯골</a:t>
            </a:r>
            <a:r>
              <a:rPr lang="en-US" altLang="ko-KR" sz="3600" dirty="0"/>
              <a:t>,  </a:t>
            </a:r>
            <a:r>
              <a:rPr lang="ko-KR" altLang="en-US" sz="3600" dirty="0" err="1"/>
              <a:t>염생습지</a:t>
            </a:r>
            <a:r>
              <a:rPr lang="en-US" altLang="ko-KR" sz="3600" dirty="0"/>
              <a:t>, </a:t>
            </a:r>
            <a:r>
              <a:rPr lang="ko-KR" altLang="en-US" sz="3600" dirty="0" err="1"/>
              <a:t>칠면초</a:t>
            </a:r>
            <a:r>
              <a:rPr lang="ko-KR" altLang="en-US" sz="3600" dirty="0"/>
              <a:t> 군락</a:t>
            </a:r>
            <a:r>
              <a:rPr lang="en-US" altLang="ko-KR" sz="3600" dirty="0"/>
              <a:t>, </a:t>
            </a:r>
            <a:r>
              <a:rPr lang="ko-KR" altLang="en-US" sz="3600" dirty="0"/>
              <a:t>갈대습지</a:t>
            </a:r>
            <a:r>
              <a:rPr lang="en-US" altLang="ko-KR" sz="3600" dirty="0"/>
              <a:t>, </a:t>
            </a:r>
            <a:r>
              <a:rPr lang="ko-KR" altLang="en-US" sz="3600" dirty="0"/>
              <a:t>동천과 순천만 연결 지형의 특징 등</a:t>
            </a:r>
            <a:r>
              <a:rPr lang="en-US" altLang="ko-KR" sz="3600" dirty="0"/>
              <a:t>)</a:t>
            </a:r>
          </a:p>
          <a:p>
            <a:endParaRPr lang="en-US" altLang="ko-KR" sz="3600" dirty="0"/>
          </a:p>
          <a:p>
            <a:r>
              <a:rPr lang="en-US" altLang="ko-KR" sz="3600" dirty="0"/>
              <a:t>2. </a:t>
            </a:r>
            <a:r>
              <a:rPr lang="ko-KR" altLang="en-US" sz="3600" dirty="0" err="1"/>
              <a:t>초성퀴즈</a:t>
            </a:r>
            <a:r>
              <a:rPr lang="ko-KR" altLang="en-US" sz="3600" dirty="0"/>
              <a:t> 알아 맞히기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199363" y="3934464"/>
            <a:ext cx="1836421" cy="1129399"/>
            <a:chOff x="-244140" y="8163266"/>
            <a:chExt cx="1836421" cy="11293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4140" y="8163266"/>
              <a:ext cx="1836421" cy="1129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1468" y="-535883"/>
            <a:ext cx="6981901" cy="13382441"/>
            <a:chOff x="3983809" y="2399277"/>
            <a:chExt cx="13445518" cy="110253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80000">
              <a:off x="3983809" y="2399277"/>
              <a:ext cx="13445518" cy="11025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728" y="5335087"/>
            <a:ext cx="4554092" cy="5021727"/>
            <a:chOff x="1121254" y="6314693"/>
            <a:chExt cx="4554092" cy="50217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54" y="6314693"/>
              <a:ext cx="4554092" cy="50217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87628" y="5278770"/>
            <a:ext cx="3184463" cy="1426217"/>
            <a:chOff x="1697110" y="6632167"/>
            <a:chExt cx="3184463" cy="14262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7110" y="6632167"/>
              <a:ext cx="3184463" cy="14262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6097" y="3224407"/>
            <a:ext cx="3184463" cy="6961159"/>
            <a:chOff x="6915667" y="1662277"/>
            <a:chExt cx="4043290" cy="69611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5667" y="1662277"/>
              <a:ext cx="4043290" cy="69611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75006" y="6390570"/>
            <a:ext cx="1035367" cy="829588"/>
            <a:chOff x="6560505" y="6390570"/>
            <a:chExt cx="1035367" cy="8295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6560505" y="6390570"/>
              <a:ext cx="1035367" cy="8295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9755" y="2080263"/>
            <a:ext cx="7321593" cy="3709268"/>
            <a:chOff x="-1399341" y="-118272"/>
            <a:chExt cx="7739008" cy="44583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99341" y="-118272"/>
              <a:ext cx="7739008" cy="44583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79549" y="2080263"/>
            <a:ext cx="916525" cy="734366"/>
            <a:chOff x="3965048" y="2080263"/>
            <a:chExt cx="916525" cy="7343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5048" y="2080263"/>
              <a:ext cx="916525" cy="73436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5283" y="5560919"/>
            <a:ext cx="1879371" cy="543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485930" y="9780908"/>
            <a:ext cx="166221" cy="256982"/>
            <a:chOff x="9771429" y="9780908"/>
            <a:chExt cx="166221" cy="2569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1429" y="9780908"/>
              <a:ext cx="166221" cy="25698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45907F-93A1-4243-AA48-4EE12C1FB7F2}"/>
              </a:ext>
            </a:extLst>
          </p:cNvPr>
          <p:cNvSpPr/>
          <p:nvPr/>
        </p:nvSpPr>
        <p:spPr>
          <a:xfrm>
            <a:off x="1300399" y="675966"/>
            <a:ext cx="10591361" cy="1079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순천 메타버스 체험하며 미션 해결하기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648" y="1429145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2840184" y="2881217"/>
            <a:ext cx="8305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반 친구들과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미션 공유하기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68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148</Words>
  <Application>Microsoft Office PowerPoint</Application>
  <PresentationFormat>사용자 지정</PresentationFormat>
  <Paragraphs>38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?? ??</vt:lpstr>
      <vt:lpstr>HY엽서M</vt:lpstr>
      <vt:lpstr>나눔스퀘어라운드 ExtraBold</vt:lpstr>
      <vt:lpstr>맑은 고딕</vt:lpstr>
      <vt:lpstr>Arial</vt:lpstr>
      <vt:lpstr>Calibri</vt:lpstr>
      <vt:lpstr>Office Theme</vt:lpstr>
      <vt:lpstr>Office 테마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 </cp:lastModifiedBy>
  <cp:revision>21</cp:revision>
  <cp:lastPrinted>2020-06-02T03:59:39Z</cp:lastPrinted>
  <dcterms:created xsi:type="dcterms:W3CDTF">2020-06-02T12:16:40Z</dcterms:created>
  <dcterms:modified xsi:type="dcterms:W3CDTF">2023-11-12T08:13:03Z</dcterms:modified>
</cp:coreProperties>
</file>